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E90DCD4-977E-465E-925E-8215B41C6AA9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0B1A42C-8472-4CFD-BD65-D4D01107416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0DCD4-977E-465E-925E-8215B41C6AA9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1A42C-8472-4CFD-BD65-D4D0110741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0DCD4-977E-465E-925E-8215B41C6AA9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1A42C-8472-4CFD-BD65-D4D0110741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E90DCD4-977E-465E-925E-8215B41C6AA9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B1A42C-8472-4CFD-BD65-D4D01107416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E90DCD4-977E-465E-925E-8215B41C6AA9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0B1A42C-8472-4CFD-BD65-D4D01107416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0DCD4-977E-465E-925E-8215B41C6AA9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1A42C-8472-4CFD-BD65-D4D01107416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0DCD4-977E-465E-925E-8215B41C6AA9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1A42C-8472-4CFD-BD65-D4D01107416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90DCD4-977E-465E-925E-8215B41C6AA9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B1A42C-8472-4CFD-BD65-D4D0110741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0DCD4-977E-465E-925E-8215B41C6AA9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1A42C-8472-4CFD-BD65-D4D0110741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E90DCD4-977E-465E-925E-8215B41C6AA9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B1A42C-8472-4CFD-BD65-D4D01107416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90DCD4-977E-465E-925E-8215B41C6AA9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B1A42C-8472-4CFD-BD65-D4D01107416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E90DCD4-977E-465E-925E-8215B41C6AA9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0B1A42C-8472-4CFD-BD65-D4D01107416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700808"/>
            <a:ext cx="6172200" cy="1894362"/>
          </a:xfrm>
        </p:spPr>
        <p:txBody>
          <a:bodyPr/>
          <a:lstStyle/>
          <a:p>
            <a:r>
              <a:rPr lang="ru-RU" dirty="0"/>
              <a:t>День народного единства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47656" y="4221088"/>
            <a:ext cx="3096344" cy="1487016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Выполнил студент: группы аПСО-128. </a:t>
            </a:r>
            <a:r>
              <a:rPr lang="ru-RU" dirty="0" err="1"/>
              <a:t>Завалина.Д.Е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День народного единства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834064" cy="4572000"/>
          </a:xfrm>
        </p:spPr>
        <p:txBody>
          <a:bodyPr>
            <a:normAutofit/>
          </a:bodyPr>
          <a:lstStyle/>
          <a:p>
            <a:r>
              <a:rPr lang="ru-RU" dirty="0"/>
              <a:t>День народного единства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И за всем этим зорко следили давние недруги России - поляки, шведы, татары, довольные ее ослаблением, готовые каждую минуту отхватить себе лакомый кусочек земли Русской.</a:t>
            </a:r>
            <a:br>
              <a:rPr lang="ru-RU" dirty="0"/>
            </a:br>
            <a:endParaRPr lang="ru-RU" dirty="0"/>
          </a:p>
          <a:p>
            <a:r>
              <a:rPr lang="ru-RU" dirty="0"/>
              <a:t>Никогда русское государство не было так близко к распаду, как в период Смутного времени.</a:t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День народного единства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Наша Родина – самое большое государство на земном шаре. Нашу страну омывают сразу три океана (Северный Ледовитый, Тихий, Атлантический). Она богата лесами. В её недрах залегают многочисленные полезные ископаемые.</a:t>
            </a:r>
          </a:p>
          <a:p>
            <a:endParaRPr lang="ru-RU" dirty="0"/>
          </a:p>
        </p:txBody>
      </p:sp>
      <p:pic>
        <p:nvPicPr>
          <p:cNvPr id="5" name="Содержимое 4" descr="national-flag-of-russia-animated-windy-russian-flag_siokqxzig_thumbnail-full01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33950" y="1556792"/>
            <a:ext cx="3749675" cy="3231604"/>
          </a:xfrm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День народного единства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899592" y="1447800"/>
            <a:ext cx="7783398" cy="4572000"/>
          </a:xfrm>
        </p:spPr>
        <p:txBody>
          <a:bodyPr>
            <a:normAutofit/>
          </a:bodyPr>
          <a:lstStyle/>
          <a:p>
            <a:r>
              <a:rPr lang="ru-RU" dirty="0"/>
              <a:t>Начало XVII  века в истории нашего государства называют Смутным временем. Одной из причин Смуты стало пресечение законной московской династии Рюриковичей. Это совпало с разрухой, голодом, запустением центральной части русских земель, которые стали следствием неразумной политики Ивана Грозного.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День народного единства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62056" cy="4572000"/>
          </a:xfrm>
        </p:spPr>
        <p:txBody>
          <a:bodyPr>
            <a:normAutofit/>
          </a:bodyPr>
          <a:lstStyle/>
          <a:p>
            <a:r>
              <a:rPr lang="ru-RU" dirty="0"/>
              <a:t>В Нижнем Новгороде жил в то время </a:t>
            </a:r>
            <a:r>
              <a:rPr lang="ru-RU" dirty="0" err="1"/>
              <a:t>Косьма</a:t>
            </a:r>
            <a:r>
              <a:rPr lang="ru-RU" dirty="0"/>
              <a:t> Минин обычный рабочий На площади сказал Минин народу: «…Наше Отечество погибает, но мы можем его спасти. Не пощадим жизни для избавления России»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День народного единства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899592" y="1447800"/>
            <a:ext cx="7783398" cy="4572000"/>
          </a:xfrm>
        </p:spPr>
        <p:txBody>
          <a:bodyPr/>
          <a:lstStyle/>
          <a:p>
            <a:r>
              <a:rPr lang="ru-RU" dirty="0"/>
              <a:t>А князь Пожарский возглавил ополчение. И пошли ополченцы к Москве – сто тысяч воинов из двадцати пяти городов России.</a:t>
            </a:r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День народного единства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62056" cy="4572000"/>
          </a:xfrm>
        </p:spPr>
        <p:txBody>
          <a:bodyPr/>
          <a:lstStyle/>
          <a:p>
            <a:r>
              <a:rPr lang="ru-RU" dirty="0"/>
              <a:t>При войске несли чудотворную Казанскую икону Божией Матери. Перед решающей битвой воины три дня молили о помощи пред ее чудотворной иконой.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День народного единства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899592" y="1447800"/>
            <a:ext cx="7783398" cy="4572000"/>
          </a:xfrm>
        </p:spPr>
        <p:txBody>
          <a:bodyPr>
            <a:normAutofit/>
          </a:bodyPr>
          <a:lstStyle/>
          <a:p>
            <a:r>
              <a:rPr lang="ru-RU" dirty="0"/>
              <a:t>На улицах Москвы шли бои, город горел. Польский гарнизон отчаянно сопротивлялся. Но воины Минина и Пожарского сражались, чтобы победить. И победили!</a:t>
            </a:r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День народного единства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62056" cy="4572000"/>
          </a:xfrm>
        </p:spPr>
        <p:txBody>
          <a:bodyPr>
            <a:normAutofit/>
          </a:bodyPr>
          <a:lstStyle/>
          <a:p>
            <a:r>
              <a:rPr lang="ru-RU" dirty="0"/>
              <a:t>4 ноября 1612 года ополчение Минина и Пожарского полностью освободило столицу от врагов. Вот почему день 4 ноября признан Днём народного единства России.</a:t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День народного единства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899592" y="1447800"/>
            <a:ext cx="7783398" cy="4572000"/>
          </a:xfrm>
        </p:spPr>
        <p:txBody>
          <a:bodyPr>
            <a:normAutofit/>
          </a:bodyPr>
          <a:lstStyle/>
          <a:p>
            <a:r>
              <a:rPr lang="ru-RU" dirty="0"/>
              <a:t>А в Москве в 1818 году был установлен скульптурный памятник с изображением героев (работа Ивана Петровича </a:t>
            </a:r>
            <a:r>
              <a:rPr lang="ru-RU" dirty="0" err="1"/>
              <a:t>Мартоса</a:t>
            </a:r>
            <a:r>
              <a:rPr lang="ru-RU" dirty="0"/>
              <a:t>). На памятнике выбита надпись: «Гражданину Минину и князю Пожарскому благодарная Россия». В 2005 году копия этой скульптуры установлена в Нижнем Новгороде у старинного храма Предтечи.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</TotalTime>
  <Words>258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День народного единства</vt:lpstr>
      <vt:lpstr>День народного единства</vt:lpstr>
      <vt:lpstr>День народного единства </vt:lpstr>
      <vt:lpstr>День народного единства</vt:lpstr>
      <vt:lpstr>День народного единства</vt:lpstr>
      <vt:lpstr>День народного единства </vt:lpstr>
      <vt:lpstr>День народного единства </vt:lpstr>
      <vt:lpstr>День народного единства</vt:lpstr>
      <vt:lpstr>День народного единства</vt:lpstr>
      <vt:lpstr>День народного единства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народного единства</dc:title>
  <dc:creator>пк</dc:creator>
  <cp:lastModifiedBy>ANO</cp:lastModifiedBy>
  <cp:revision>6</cp:revision>
  <dcterms:created xsi:type="dcterms:W3CDTF">2021-11-05T06:10:16Z</dcterms:created>
  <dcterms:modified xsi:type="dcterms:W3CDTF">2021-11-29T11:05:29Z</dcterms:modified>
</cp:coreProperties>
</file>